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48" r:id="rId5"/>
  </p:sldMasterIdLst>
  <p:sldIdLst>
    <p:sldId id="264" r:id="rId6"/>
    <p:sldId id="265" r:id="rId7"/>
  </p:sldIdLst>
  <p:sldSz cx="9144000" cy="514826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E8"/>
    <a:srgbClr val="FF7F27"/>
    <a:srgbClr val="24B14C"/>
    <a:srgbClr val="B97A57"/>
    <a:srgbClr val="00A2DF"/>
    <a:srgbClr val="1BA0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395C16-6A9D-5E6C-7A36-C4E1D684275B}" v="61" dt="2023-01-19T11:45:32.5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267" autoAdjust="0"/>
    <p:restoredTop sz="94664" autoAdjust="0"/>
  </p:normalViewPr>
  <p:slideViewPr>
    <p:cSldViewPr>
      <p:cViewPr varScale="1">
        <p:scale>
          <a:sx n="108" d="100"/>
          <a:sy n="108" d="100"/>
        </p:scale>
        <p:origin x="1243" y="82"/>
      </p:cViewPr>
      <p:guideLst>
        <p:guide orient="horz" pos="1622"/>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B2395C16-6A9D-5E6C-7A36-C4E1D684275B}"/>
    <pc:docChg chg="modSld">
      <pc:chgData name="" userId="" providerId="" clId="Web-{B2395C16-6A9D-5E6C-7A36-C4E1D684275B}" dt="2023-01-19T11:43:49.805" v="0" actId="20577"/>
      <pc:docMkLst>
        <pc:docMk/>
      </pc:docMkLst>
      <pc:sldChg chg="modSp">
        <pc:chgData name="" userId="" providerId="" clId="Web-{B2395C16-6A9D-5E6C-7A36-C4E1D684275B}" dt="2023-01-19T11:43:49.805" v="0" actId="20577"/>
        <pc:sldMkLst>
          <pc:docMk/>
          <pc:sldMk cId="653668887" sldId="264"/>
        </pc:sldMkLst>
        <pc:spChg chg="mod">
          <ac:chgData name="" userId="" providerId="" clId="Web-{B2395C16-6A9D-5E6C-7A36-C4E1D684275B}" dt="2023-01-19T11:43:49.805" v="0" actId="20577"/>
          <ac:spMkLst>
            <pc:docMk/>
            <pc:sldMk cId="653668887" sldId="264"/>
            <ac:spMk id="2" creationId="{2335A100-4A3C-41A7-ABCD-B578208F2D1C}"/>
          </ac:spMkLst>
        </pc:spChg>
      </pc:sldChg>
    </pc:docChg>
  </pc:docChgLst>
  <pc:docChgLst>
    <pc:chgData name="LORENZA LUPINI" userId="S::l.lupini_cooss.marche.it#ext#@dhbwstg.onmicrosoft.com::7890cb72-2983-4cac-84af-566dd802fd68" providerId="AD" clId="Web-{B2395C16-6A9D-5E6C-7A36-C4E1D684275B}"/>
    <pc:docChg chg="modSld">
      <pc:chgData name="LORENZA LUPINI" userId="S::l.lupini_cooss.marche.it#ext#@dhbwstg.onmicrosoft.com::7890cb72-2983-4cac-84af-566dd802fd68" providerId="AD" clId="Web-{B2395C16-6A9D-5E6C-7A36-C4E1D684275B}" dt="2023-01-19T11:45:32.512" v="34" actId="20577"/>
      <pc:docMkLst>
        <pc:docMk/>
      </pc:docMkLst>
      <pc:sldChg chg="modSp">
        <pc:chgData name="LORENZA LUPINI" userId="S::l.lupini_cooss.marche.it#ext#@dhbwstg.onmicrosoft.com::7890cb72-2983-4cac-84af-566dd802fd68" providerId="AD" clId="Web-{B2395C16-6A9D-5E6C-7A36-C4E1D684275B}" dt="2023-01-19T11:44:46.823" v="25" actId="20577"/>
        <pc:sldMkLst>
          <pc:docMk/>
          <pc:sldMk cId="653668887" sldId="264"/>
        </pc:sldMkLst>
        <pc:spChg chg="mod">
          <ac:chgData name="LORENZA LUPINI" userId="S::l.lupini_cooss.marche.it#ext#@dhbwstg.onmicrosoft.com::7890cb72-2983-4cac-84af-566dd802fd68" providerId="AD" clId="Web-{B2395C16-6A9D-5E6C-7A36-C4E1D684275B}" dt="2023-01-19T11:44:46.823" v="25" actId="20577"/>
          <ac:spMkLst>
            <pc:docMk/>
            <pc:sldMk cId="653668887" sldId="264"/>
            <ac:spMk id="2" creationId="{2335A100-4A3C-41A7-ABCD-B578208F2D1C}"/>
          </ac:spMkLst>
        </pc:spChg>
      </pc:sldChg>
      <pc:sldChg chg="modSp">
        <pc:chgData name="LORENZA LUPINI" userId="S::l.lupini_cooss.marche.it#ext#@dhbwstg.onmicrosoft.com::7890cb72-2983-4cac-84af-566dd802fd68" providerId="AD" clId="Web-{B2395C16-6A9D-5E6C-7A36-C4E1D684275B}" dt="2023-01-19T11:45:32.512" v="34" actId="20577"/>
        <pc:sldMkLst>
          <pc:docMk/>
          <pc:sldMk cId="414989265" sldId="265"/>
        </pc:sldMkLst>
        <pc:spChg chg="mod">
          <ac:chgData name="LORENZA LUPINI" userId="S::l.lupini_cooss.marche.it#ext#@dhbwstg.onmicrosoft.com::7890cb72-2983-4cac-84af-566dd802fd68" providerId="AD" clId="Web-{B2395C16-6A9D-5E6C-7A36-C4E1D684275B}" dt="2023-01-19T11:45:32.512" v="34" actId="20577"/>
          <ac:spMkLst>
            <pc:docMk/>
            <pc:sldMk cId="414989265" sldId="265"/>
            <ac:spMk id="10" creationId="{96CBF9C7-A363-F4A5-B09C-811915939B92}"/>
          </ac:spMkLst>
        </pc:spChg>
        <pc:spChg chg="mod">
          <ac:chgData name="LORENZA LUPINI" userId="S::l.lupini_cooss.marche.it#ext#@dhbwstg.onmicrosoft.com::7890cb72-2983-4cac-84af-566dd802fd68" providerId="AD" clId="Web-{B2395C16-6A9D-5E6C-7A36-C4E1D684275B}" dt="2023-01-19T11:45:12.120" v="31" actId="14100"/>
          <ac:spMkLst>
            <pc:docMk/>
            <pc:sldMk cId="414989265" sldId="265"/>
            <ac:spMk id="13" creationId="{625C33AE-8A22-64F8-227C-7A0AC5EECC97}"/>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8" name="Rechteck 7"/>
          <p:cNvSpPr/>
          <p:nvPr userDrawn="1"/>
        </p:nvSpPr>
        <p:spPr>
          <a:xfrm>
            <a:off x="0" y="1633671"/>
            <a:ext cx="9144000" cy="3535150"/>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userDrawn="1"/>
        </p:nvSpPr>
        <p:spPr>
          <a:xfrm>
            <a:off x="0" y="-1"/>
            <a:ext cx="9144000" cy="433643"/>
          </a:xfrm>
          <a:prstGeom prst="rect">
            <a:avLst/>
          </a:prstGeom>
          <a:solidFill>
            <a:srgbClr val="00A2E8"/>
          </a:solidFill>
          <a:ln>
            <a:solidFill>
              <a:srgbClr val="00A2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4211960" y="1926059"/>
            <a:ext cx="4532040" cy="2232248"/>
          </a:xfrm>
        </p:spPr>
        <p:txBody>
          <a:bodyPr/>
          <a:lstStyle/>
          <a:p>
            <a:r>
              <a:rPr lang="de-DE" dirty="0"/>
              <a:t>Titelmasterformat durch Klicken bearbeiten</a:t>
            </a:r>
          </a:p>
        </p:txBody>
      </p:sp>
      <p:sp>
        <p:nvSpPr>
          <p:cNvPr id="3" name="Untertitel 2"/>
          <p:cNvSpPr>
            <a:spLocks noGrp="1"/>
          </p:cNvSpPr>
          <p:nvPr>
            <p:ph type="subTitle" idx="1"/>
          </p:nvPr>
        </p:nvSpPr>
        <p:spPr>
          <a:xfrm>
            <a:off x="1371600" y="2917825"/>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4" name="Datumsplatzhalter 3"/>
          <p:cNvSpPr>
            <a:spLocks noGrp="1"/>
          </p:cNvSpPr>
          <p:nvPr>
            <p:ph type="dt" sz="half" idx="10"/>
          </p:nvPr>
        </p:nvSpPr>
        <p:spPr/>
        <p:txBody>
          <a:bodyPr/>
          <a:lstStyle/>
          <a:p>
            <a:fld id="{6072812F-004B-42E2-8677-A261D0295B05}" type="datetimeFigureOut">
              <a:rPr lang="de-DE" smtClean="0"/>
              <a:t>19.01.2023</a:t>
            </a:fld>
            <a:endParaRPr lang="de-DE"/>
          </a:p>
        </p:txBody>
      </p:sp>
      <p:sp>
        <p:nvSpPr>
          <p:cNvPr id="5" name="Fußzeilenplatzhalter 4"/>
          <p:cNvSpPr>
            <a:spLocks noGrp="1"/>
          </p:cNvSpPr>
          <p:nvPr>
            <p:ph type="ftr" sz="quarter" idx="11"/>
          </p:nvPr>
        </p:nvSpPr>
        <p:spPr>
          <a:xfrm>
            <a:off x="3124200" y="4772025"/>
            <a:ext cx="2895600" cy="273050"/>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DEB9F6A8-39AF-4DF4-94C6-9F12E92DFE21}" type="slidenum">
              <a:rPr lang="de-DE" smtClean="0"/>
              <a:t>‹N›</a:t>
            </a:fld>
            <a:endParaRPr lang="de-DE"/>
          </a:p>
        </p:txBody>
      </p:sp>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t="26431" r="51062"/>
          <a:stretch/>
        </p:blipFill>
        <p:spPr>
          <a:xfrm>
            <a:off x="-36512" y="1633671"/>
            <a:ext cx="4176464" cy="3532748"/>
          </a:xfrm>
          <a:prstGeom prst="rect">
            <a:avLst/>
          </a:prstGeom>
        </p:spPr>
      </p:pic>
      <p:pic>
        <p:nvPicPr>
          <p:cNvPr id="1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8266" y="557907"/>
            <a:ext cx="4153694" cy="10292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915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438227"/>
            <a:ext cx="5486400" cy="425447"/>
          </a:xfrm>
        </p:spPr>
        <p:txBody>
          <a:bodyPr anchor="b"/>
          <a:lstStyle>
            <a:lvl1pPr algn="l">
              <a:defRPr sz="2000" b="1"/>
            </a:lvl1pPr>
          </a:lstStyle>
          <a:p>
            <a:r>
              <a:rPr lang="de-DE" dirty="0"/>
              <a:t>Titelmasterformat durch Klicken bearbeiten</a:t>
            </a:r>
          </a:p>
        </p:txBody>
      </p:sp>
      <p:sp>
        <p:nvSpPr>
          <p:cNvPr id="3" name="Bildplatzhalter 2"/>
          <p:cNvSpPr>
            <a:spLocks noGrp="1"/>
          </p:cNvSpPr>
          <p:nvPr>
            <p:ph type="pic" idx="1"/>
          </p:nvPr>
        </p:nvSpPr>
        <p:spPr>
          <a:xfrm>
            <a:off x="1792288" y="460007"/>
            <a:ext cx="5486400" cy="29062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3942283"/>
            <a:ext cx="5486400" cy="6042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19.01.2023</a:t>
            </a:fld>
            <a:endParaRPr lang="de-DE"/>
          </a:p>
        </p:txBody>
      </p:sp>
      <p:sp>
        <p:nvSpPr>
          <p:cNvPr id="6" name="Fußzeilenplatzhalter 5"/>
          <p:cNvSpPr>
            <a:spLocks noGrp="1"/>
          </p:cNvSpPr>
          <p:nvPr>
            <p:ph type="ftr" sz="quarter" idx="11"/>
          </p:nvPr>
        </p:nvSpPr>
        <p:spPr>
          <a:xfrm>
            <a:off x="2411760" y="4087700"/>
            <a:ext cx="4536504" cy="328153"/>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9299"/>
            <a:ext cx="7772400" cy="1103540"/>
          </a:xfrm>
        </p:spPr>
        <p:txBody>
          <a:bodyPr/>
          <a:lstStyle/>
          <a:p>
            <a:r>
              <a:rPr lang="de-DE"/>
              <a:t>Titelmasterformat durch Klicken bearbeiten</a:t>
            </a:r>
          </a:p>
        </p:txBody>
      </p:sp>
      <p:sp>
        <p:nvSpPr>
          <p:cNvPr id="3" name="Untertitel 2"/>
          <p:cNvSpPr>
            <a:spLocks noGrp="1"/>
          </p:cNvSpPr>
          <p:nvPr>
            <p:ph type="subTitle" idx="1"/>
          </p:nvPr>
        </p:nvSpPr>
        <p:spPr>
          <a:xfrm>
            <a:off x="1371600" y="2917349"/>
            <a:ext cx="6400800" cy="131566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19.01.2023</a:t>
            </a:fld>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539552" y="1493012"/>
            <a:ext cx="8229600" cy="305181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BA50D42-C9CD-4801-B293-61D1F53EC57E}" type="datetimeFigureOut">
              <a:rPr lang="de-DE" smtClean="0"/>
              <a:t>19.01.2023</a:t>
            </a:fld>
            <a:endParaRPr lang="de-DE" dirty="0"/>
          </a:p>
        </p:txBody>
      </p:sp>
      <p:sp>
        <p:nvSpPr>
          <p:cNvPr id="5" name="Fußzeilenplatzhalter 4"/>
          <p:cNvSpPr>
            <a:spLocks noGrp="1"/>
          </p:cNvSpPr>
          <p:nvPr>
            <p:ph type="ftr" sz="quarter" idx="11"/>
          </p:nvPr>
        </p:nvSpPr>
        <p:spPr>
          <a:xfrm>
            <a:off x="2411760" y="4087700"/>
            <a:ext cx="4536504" cy="328153"/>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8236"/>
            <a:ext cx="7772400" cy="102250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182054"/>
            <a:ext cx="7772400" cy="112618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t>19.01.2023</a:t>
            </a:fld>
            <a:endParaRPr lang="de-DE"/>
          </a:p>
        </p:txBody>
      </p:sp>
      <p:sp>
        <p:nvSpPr>
          <p:cNvPr id="5" name="Fußzeilenplatzhalter 4"/>
          <p:cNvSpPr>
            <a:spLocks noGrp="1"/>
          </p:cNvSpPr>
          <p:nvPr>
            <p:ph type="ftr" sz="quarter" idx="11"/>
          </p:nvPr>
        </p:nvSpPr>
        <p:spPr>
          <a:xfrm>
            <a:off x="2267744" y="4734371"/>
            <a:ext cx="4536504" cy="328153"/>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201262"/>
            <a:ext cx="4038600" cy="3397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201262"/>
            <a:ext cx="4038600" cy="3397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BA50D42-C9CD-4801-B293-61D1F53EC57E}" type="datetimeFigureOut">
              <a:rPr lang="de-DE" smtClean="0"/>
              <a:t>19.01.2023</a:t>
            </a:fld>
            <a:endParaRPr lang="de-DE"/>
          </a:p>
        </p:txBody>
      </p:sp>
      <p:sp>
        <p:nvSpPr>
          <p:cNvPr id="6" name="Fußzeilenplatzhalter 5"/>
          <p:cNvSpPr>
            <a:spLocks noGrp="1"/>
          </p:cNvSpPr>
          <p:nvPr>
            <p:ph type="ftr" sz="quarter" idx="11"/>
          </p:nvPr>
        </p:nvSpPr>
        <p:spPr>
          <a:xfrm>
            <a:off x="2411760" y="4087700"/>
            <a:ext cx="4536504" cy="328153"/>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152401"/>
            <a:ext cx="4040188" cy="4802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1632667"/>
            <a:ext cx="4040188" cy="29662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6" y="1152401"/>
            <a:ext cx="4041775" cy="4802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6" y="1632667"/>
            <a:ext cx="4041775" cy="296621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BA50D42-C9CD-4801-B293-61D1F53EC57E}" type="datetimeFigureOut">
              <a:rPr lang="de-DE" smtClean="0"/>
              <a:t>19.01.2023</a:t>
            </a:fld>
            <a:endParaRPr lang="de-DE"/>
          </a:p>
        </p:txBody>
      </p:sp>
      <p:sp>
        <p:nvSpPr>
          <p:cNvPr id="8" name="Fußzeilenplatzhalter 7"/>
          <p:cNvSpPr>
            <a:spLocks noGrp="1"/>
          </p:cNvSpPr>
          <p:nvPr>
            <p:ph type="ftr" sz="quarter" idx="11"/>
          </p:nvPr>
        </p:nvSpPr>
        <p:spPr>
          <a:xfrm>
            <a:off x="2411760" y="4087700"/>
            <a:ext cx="4536504" cy="328153"/>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485899"/>
            <a:ext cx="8229600" cy="858044"/>
          </a:xfrm>
        </p:spPr>
        <p:txBody>
          <a:bodyPr/>
          <a:lstStyle/>
          <a:p>
            <a:r>
              <a:rPr lang="de-DE" dirty="0"/>
              <a:t>Titelmasterformat durch Klicken bearbeiten</a:t>
            </a:r>
          </a:p>
        </p:txBody>
      </p:sp>
      <p:sp>
        <p:nvSpPr>
          <p:cNvPr id="3" name="Datumsplatzhalter 2"/>
          <p:cNvSpPr>
            <a:spLocks noGrp="1"/>
          </p:cNvSpPr>
          <p:nvPr>
            <p:ph type="dt" sz="half" idx="10"/>
          </p:nvPr>
        </p:nvSpPr>
        <p:spPr/>
        <p:txBody>
          <a:bodyPr/>
          <a:lstStyle/>
          <a:p>
            <a:fld id="{1BA50D42-C9CD-4801-B293-61D1F53EC57E}" type="datetimeFigureOut">
              <a:rPr lang="de-DE" smtClean="0"/>
              <a:t>19.01.2023</a:t>
            </a:fld>
            <a:endParaRPr lang="de-DE"/>
          </a:p>
        </p:txBody>
      </p:sp>
      <p:sp>
        <p:nvSpPr>
          <p:cNvPr id="4" name="Fußzeilenplatzhalter 3"/>
          <p:cNvSpPr>
            <a:spLocks noGrp="1"/>
          </p:cNvSpPr>
          <p:nvPr>
            <p:ph type="ftr" sz="quarter" idx="11"/>
          </p:nvPr>
        </p:nvSpPr>
        <p:spPr>
          <a:xfrm>
            <a:off x="2411760" y="4087700"/>
            <a:ext cx="4536504" cy="328153"/>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t>19.01.2023</a:t>
            </a:fld>
            <a:endParaRPr lang="de-DE"/>
          </a:p>
        </p:txBody>
      </p:sp>
      <p:sp>
        <p:nvSpPr>
          <p:cNvPr id="3" name="Fußzeilenplatzhalter 2"/>
          <p:cNvSpPr>
            <a:spLocks noGrp="1"/>
          </p:cNvSpPr>
          <p:nvPr>
            <p:ph type="ftr" sz="quarter" idx="11"/>
          </p:nvPr>
        </p:nvSpPr>
        <p:spPr>
          <a:xfrm>
            <a:off x="2411760" y="4087700"/>
            <a:ext cx="4536504" cy="328153"/>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485899"/>
            <a:ext cx="3008313" cy="591423"/>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485899"/>
            <a:ext cx="5111750" cy="40324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1" y="1077322"/>
            <a:ext cx="3008313" cy="3441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t>19.01.2023</a:t>
            </a:fld>
            <a:endParaRPr lang="de-DE"/>
          </a:p>
        </p:txBody>
      </p:sp>
      <p:sp>
        <p:nvSpPr>
          <p:cNvPr id="6" name="Fußzeilenplatzhalter 5"/>
          <p:cNvSpPr>
            <a:spLocks noGrp="1"/>
          </p:cNvSpPr>
          <p:nvPr>
            <p:ph type="ftr" sz="quarter" idx="11"/>
          </p:nvPr>
        </p:nvSpPr>
        <p:spPr>
          <a:xfrm>
            <a:off x="2411760" y="4087700"/>
            <a:ext cx="4536504" cy="328153"/>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201738"/>
            <a:ext cx="8229600" cy="3397250"/>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4772025"/>
            <a:ext cx="2133600" cy="273050"/>
          </a:xfrm>
          <a:prstGeom prst="rect">
            <a:avLst/>
          </a:prstGeom>
        </p:spPr>
        <p:txBody>
          <a:bodyPr vert="horz" lIns="91440" tIns="45720" rIns="91440" bIns="45720" rtlCol="0" anchor="ctr"/>
          <a:lstStyle>
            <a:lvl1pPr algn="l">
              <a:defRPr sz="1200">
                <a:solidFill>
                  <a:schemeClr val="tx1">
                    <a:tint val="75000"/>
                  </a:schemeClr>
                </a:solidFill>
              </a:defRPr>
            </a:lvl1pPr>
          </a:lstStyle>
          <a:p>
            <a:fld id="{6072812F-004B-42E2-8677-A261D0295B05}" type="datetimeFigureOut">
              <a:rPr lang="de-DE" smtClean="0"/>
              <a:t>19.01.2023</a:t>
            </a:fld>
            <a:endParaRPr lang="de-DE"/>
          </a:p>
        </p:txBody>
      </p:sp>
      <p:sp>
        <p:nvSpPr>
          <p:cNvPr id="5" name="Fußzeilenplatzhalter 4"/>
          <p:cNvSpPr>
            <a:spLocks noGrp="1"/>
          </p:cNvSpPr>
          <p:nvPr>
            <p:ph type="ftr" sz="quarter" idx="3"/>
          </p:nvPr>
        </p:nvSpPr>
        <p:spPr>
          <a:xfrm>
            <a:off x="3124200" y="4772025"/>
            <a:ext cx="2895600" cy="273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4772025"/>
            <a:ext cx="2133600" cy="273050"/>
          </a:xfrm>
          <a:prstGeom prst="rect">
            <a:avLst/>
          </a:prstGeom>
        </p:spPr>
        <p:txBody>
          <a:bodyPr vert="horz" lIns="91440" tIns="45720" rIns="91440" bIns="45720" rtlCol="0" anchor="ctr"/>
          <a:lstStyle>
            <a:lvl1pPr algn="r">
              <a:defRPr sz="1200">
                <a:solidFill>
                  <a:schemeClr val="tx1">
                    <a:tint val="75000"/>
                  </a:schemeClr>
                </a:solidFill>
              </a:defRPr>
            </a:lvl1pPr>
          </a:lstStyle>
          <a:p>
            <a:fld id="{DEB9F6A8-39AF-4DF4-94C6-9F12E92DFE21}" type="slidenum">
              <a:rPr lang="de-DE" smtClean="0"/>
              <a:t>‹N›</a:t>
            </a:fld>
            <a:endParaRPr lang="de-DE"/>
          </a:p>
        </p:txBody>
      </p:sp>
    </p:spTree>
    <p:extLst>
      <p:ext uri="{BB962C8B-B14F-4D97-AF65-F5344CB8AC3E}">
        <p14:creationId xmlns:p14="http://schemas.microsoft.com/office/powerpoint/2010/main" val="4078444616"/>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465947"/>
            <a:ext cx="8229600" cy="858044"/>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547068"/>
            <a:ext cx="8229600" cy="3021339"/>
          </a:xfrm>
          <a:prstGeom prst="rect">
            <a:avLst/>
          </a:prstGeom>
        </p:spPr>
        <p:txBody>
          <a:bodyPr vert="horz" lIns="91440" tIns="45720" rIns="91440" bIns="45720"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0" y="4578273"/>
            <a:ext cx="2133600" cy="27409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76456" y="4734371"/>
            <a:ext cx="360040" cy="274097"/>
          </a:xfrm>
          <a:prstGeom prst="rect">
            <a:avLst/>
          </a:prstGeom>
        </p:spPr>
        <p:txBody>
          <a:bodyPr vert="horz" lIns="91440" tIns="45720" rIns="91440" bIns="45720" rtlCol="0" anchor="ctr"/>
          <a:lstStyle>
            <a:lvl1pPr algn="r">
              <a:defRPr sz="1200">
                <a:solidFill>
                  <a:schemeClr val="tx1">
                    <a:tint val="75000"/>
                  </a:schemeClr>
                </a:solidFill>
              </a:defRPr>
            </a:lvl1pPr>
          </a:lstStyle>
          <a:p>
            <a:fld id="{D7848E1A-4B98-4A44-9921-A55B07CF09B4}" type="slidenum">
              <a:rPr lang="de-DE" smtClean="0"/>
              <a:t>‹N›</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creativecommons.org/licenses/by-nc/4.0/" TargetMode="Externa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hyperlink" Target="https://www.facebook.com/Communicare-105937398247675" TargetMode="External"/><Relationship Id="rId4" Type="http://schemas.openxmlformats.org/officeDocument/2006/relationships/hyperlink" Target="https://ccare.aegean.g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1A43B644-5F49-A9FA-0E3A-0FEFD76917D7}"/>
              </a:ext>
            </a:extLst>
          </p:cNvPr>
          <p:cNvSpPr/>
          <p:nvPr/>
        </p:nvSpPr>
        <p:spPr>
          <a:xfrm>
            <a:off x="0" y="859988"/>
            <a:ext cx="9144000" cy="336938"/>
          </a:xfrm>
          <a:prstGeom prst="rect">
            <a:avLst/>
          </a:prstGeom>
          <a:solidFill>
            <a:srgbClr val="00A2E8"/>
          </a:solidFill>
          <a:ln>
            <a:solidFill>
              <a:srgbClr val="00A2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Picture 2">
            <a:extLst>
              <a:ext uri="{FF2B5EF4-FFF2-40B4-BE49-F238E27FC236}">
                <a16:creationId xmlns:a16="http://schemas.microsoft.com/office/drawing/2014/main" id="{587C4F5A-E71C-23E4-7023-65F79312DE0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151" y="125860"/>
            <a:ext cx="2631673" cy="652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hteck 9">
            <a:extLst>
              <a:ext uri="{FF2B5EF4-FFF2-40B4-BE49-F238E27FC236}">
                <a16:creationId xmlns:a16="http://schemas.microsoft.com/office/drawing/2014/main" id="{F2BE2D56-7D4D-D5FB-E104-891D9B885815}"/>
              </a:ext>
            </a:extLst>
          </p:cNvPr>
          <p:cNvSpPr/>
          <p:nvPr/>
        </p:nvSpPr>
        <p:spPr>
          <a:xfrm>
            <a:off x="38084" y="-23969"/>
            <a:ext cx="277187" cy="5190388"/>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a:extLst>
              <a:ext uri="{FF2B5EF4-FFF2-40B4-BE49-F238E27FC236}">
                <a16:creationId xmlns:a16="http://schemas.microsoft.com/office/drawing/2014/main" id="{252FED74-4EFC-FC0D-4CAF-9E0AE4BE1848}"/>
              </a:ext>
            </a:extLst>
          </p:cNvPr>
          <p:cNvSpPr txBox="1"/>
          <p:nvPr/>
        </p:nvSpPr>
        <p:spPr>
          <a:xfrm>
            <a:off x="353355" y="887750"/>
            <a:ext cx="2850493" cy="246221"/>
          </a:xfrm>
          <a:prstGeom prst="rect">
            <a:avLst/>
          </a:prstGeom>
          <a:noFill/>
        </p:spPr>
        <p:txBody>
          <a:bodyPr wrap="square" rtlCol="0">
            <a:spAutoFit/>
          </a:bodyPr>
          <a:lstStyle/>
          <a:p>
            <a:r>
              <a:rPr lang="de-DE" sz="1000" kern="0" spc="60" dirty="0">
                <a:solidFill>
                  <a:schemeClr val="tx1">
                    <a:lumMod val="50000"/>
                    <a:lumOff val="50000"/>
                  </a:schemeClr>
                </a:solidFill>
              </a:rPr>
              <a:t>Project </a:t>
            </a:r>
            <a:r>
              <a:rPr lang="de-DE" sz="1000" kern="0" spc="60" dirty="0" err="1">
                <a:solidFill>
                  <a:schemeClr val="tx1">
                    <a:lumMod val="50000"/>
                    <a:lumOff val="50000"/>
                  </a:schemeClr>
                </a:solidFill>
              </a:rPr>
              <a:t>number</a:t>
            </a:r>
            <a:r>
              <a:rPr lang="de-DE" sz="1000" spc="60" dirty="0">
                <a:solidFill>
                  <a:schemeClr val="tx1">
                    <a:lumMod val="50000"/>
                    <a:lumOff val="50000"/>
                  </a:schemeClr>
                </a:solidFill>
              </a:rPr>
              <a:t>: 2020-1-DE02-KA204-007685</a:t>
            </a:r>
            <a:endParaRPr lang="en-GB" sz="1000" spc="60" dirty="0">
              <a:solidFill>
                <a:schemeClr val="tx1">
                  <a:lumMod val="50000"/>
                  <a:lumOff val="50000"/>
                </a:schemeClr>
              </a:solidFill>
            </a:endParaRPr>
          </a:p>
        </p:txBody>
      </p:sp>
      <p:sp>
        <p:nvSpPr>
          <p:cNvPr id="17" name="Textfeld 16">
            <a:extLst>
              <a:ext uri="{FF2B5EF4-FFF2-40B4-BE49-F238E27FC236}">
                <a16:creationId xmlns:a16="http://schemas.microsoft.com/office/drawing/2014/main" id="{3D652F80-4925-D909-928C-FFDB324219CA}"/>
              </a:ext>
            </a:extLst>
          </p:cNvPr>
          <p:cNvSpPr txBox="1"/>
          <p:nvPr/>
        </p:nvSpPr>
        <p:spPr>
          <a:xfrm>
            <a:off x="3563888" y="161621"/>
            <a:ext cx="4860032" cy="584775"/>
          </a:xfrm>
          <a:prstGeom prst="rect">
            <a:avLst/>
          </a:prstGeom>
          <a:noFill/>
        </p:spPr>
        <p:txBody>
          <a:bodyPr wrap="square" rtlCol="0">
            <a:spAutoFit/>
          </a:bodyPr>
          <a:lstStyle/>
          <a:p>
            <a:endParaRPr lang="en-GB" sz="3200" dirty="0"/>
          </a:p>
        </p:txBody>
      </p:sp>
      <p:sp>
        <p:nvSpPr>
          <p:cNvPr id="2" name="Textfeld 1">
            <a:extLst>
              <a:ext uri="{FF2B5EF4-FFF2-40B4-BE49-F238E27FC236}">
                <a16:creationId xmlns:a16="http://schemas.microsoft.com/office/drawing/2014/main" id="{2335A100-4A3C-41A7-ABCD-B578208F2D1C}"/>
              </a:ext>
            </a:extLst>
          </p:cNvPr>
          <p:cNvSpPr txBox="1"/>
          <p:nvPr/>
        </p:nvSpPr>
        <p:spPr>
          <a:xfrm>
            <a:off x="377897" y="1310518"/>
            <a:ext cx="8640960" cy="3770263"/>
          </a:xfrm>
          <a:prstGeom prst="rect">
            <a:avLst/>
          </a:prstGeom>
          <a:noFill/>
        </p:spPr>
        <p:txBody>
          <a:bodyPr wrap="square" lIns="91440" tIns="45720" rIns="91440" bIns="45720" rtlCol="0" anchor="t">
            <a:spAutoFit/>
          </a:bodyPr>
          <a:lstStyle/>
          <a:p>
            <a:pPr algn="ctr">
              <a:lnSpc>
                <a:spcPct val="150000"/>
              </a:lnSpc>
            </a:pPr>
            <a:r>
              <a:rPr lang="en-IE" sz="3200" b="1" dirty="0" err="1">
                <a:latin typeface="Bradley Hand ITC"/>
              </a:rPr>
              <a:t>Diario</a:t>
            </a:r>
            <a:r>
              <a:rPr lang="en-IE" sz="3200" b="1" dirty="0">
                <a:latin typeface="Bradley Hand ITC"/>
              </a:rPr>
              <a:t> – </a:t>
            </a:r>
            <a:r>
              <a:rPr lang="en-IE" sz="3200" b="1" dirty="0" err="1">
                <a:latin typeface="Bradley Hand ITC"/>
              </a:rPr>
              <a:t>Domande</a:t>
            </a:r>
            <a:r>
              <a:rPr lang="en-IE" sz="3200" b="1" dirty="0">
                <a:latin typeface="Bradley Hand ITC"/>
              </a:rPr>
              <a:t> di auto-</a:t>
            </a:r>
            <a:r>
              <a:rPr lang="en-IE" sz="3200" b="1" dirty="0" err="1">
                <a:latin typeface="Bradley Hand ITC"/>
              </a:rPr>
              <a:t>riflessione</a:t>
            </a:r>
            <a:endParaRPr lang="en-IE" sz="1050" b="1" dirty="0" err="1">
              <a:latin typeface="Bradley Hand ITC"/>
            </a:endParaRPr>
          </a:p>
          <a:p>
            <a:pPr algn="ctr">
              <a:lnSpc>
                <a:spcPct val="150000"/>
              </a:lnSpc>
            </a:pPr>
            <a:endParaRPr lang="en-IE" sz="1000" b="1" dirty="0">
              <a:latin typeface="Bradley Hand ITC" panose="03070402050302030203" pitchFamily="66" charset="0"/>
            </a:endParaRPr>
          </a:p>
          <a:p>
            <a:r>
              <a:rPr lang="en-US" sz="2200" dirty="0">
                <a:latin typeface="Bradley Hand ITC"/>
                <a:ea typeface="+mn-lt"/>
                <a:cs typeface="+mn-lt"/>
              </a:rPr>
              <a:t>Quando </a:t>
            </a:r>
            <a:r>
              <a:rPr lang="en-US" sz="2200" dirty="0" err="1">
                <a:latin typeface="Bradley Hand ITC"/>
                <a:ea typeface="+mn-lt"/>
                <a:cs typeface="+mn-lt"/>
              </a:rPr>
              <a:t>pensi</a:t>
            </a:r>
            <a:r>
              <a:rPr lang="en-US" sz="2200" dirty="0">
                <a:latin typeface="Bradley Hand ITC"/>
                <a:ea typeface="+mn-lt"/>
                <a:cs typeface="+mn-lt"/>
              </a:rPr>
              <a:t> alle </a:t>
            </a:r>
            <a:r>
              <a:rPr lang="en-US" sz="2200" dirty="0" err="1">
                <a:latin typeface="Bradley Hand ITC"/>
                <a:ea typeface="+mn-lt"/>
                <a:cs typeface="+mn-lt"/>
              </a:rPr>
              <a:t>persone</a:t>
            </a:r>
            <a:r>
              <a:rPr lang="en-US" sz="2200" dirty="0">
                <a:latin typeface="Bradley Hand ITC"/>
                <a:ea typeface="+mn-lt"/>
                <a:cs typeface="+mn-lt"/>
              </a:rPr>
              <a:t> </a:t>
            </a:r>
            <a:r>
              <a:rPr lang="en-US" sz="2200" dirty="0" err="1">
                <a:latin typeface="Bradley Hand ITC"/>
                <a:ea typeface="+mn-lt"/>
                <a:cs typeface="+mn-lt"/>
              </a:rPr>
              <a:t>anziane</a:t>
            </a:r>
            <a:r>
              <a:rPr lang="en-US" sz="2200" dirty="0">
                <a:latin typeface="Bradley Hand ITC"/>
                <a:ea typeface="+mn-lt"/>
                <a:cs typeface="+mn-lt"/>
              </a:rPr>
              <a:t> di cui </a:t>
            </a:r>
            <a:r>
              <a:rPr lang="en-US" sz="2200" dirty="0" err="1">
                <a:latin typeface="Bradley Hand ITC"/>
                <a:ea typeface="+mn-lt"/>
                <a:cs typeface="+mn-lt"/>
              </a:rPr>
              <a:t>ti</a:t>
            </a:r>
            <a:r>
              <a:rPr lang="en-US" sz="2200" dirty="0">
                <a:latin typeface="Bradley Hand ITC"/>
                <a:ea typeface="+mn-lt"/>
                <a:cs typeface="+mn-lt"/>
              </a:rPr>
              <a:t> </a:t>
            </a:r>
            <a:r>
              <a:rPr lang="en-US" sz="2200" dirty="0" err="1">
                <a:latin typeface="Bradley Hand ITC"/>
                <a:ea typeface="+mn-lt"/>
                <a:cs typeface="+mn-lt"/>
              </a:rPr>
              <a:t>prendi</a:t>
            </a:r>
            <a:r>
              <a:rPr lang="en-US" sz="2200" dirty="0">
                <a:latin typeface="Bradley Hand ITC"/>
                <a:ea typeface="+mn-lt"/>
                <a:cs typeface="+mn-lt"/>
              </a:rPr>
              <a:t> </a:t>
            </a:r>
            <a:r>
              <a:rPr lang="en-US" sz="2200" dirty="0" err="1">
                <a:latin typeface="Bradley Hand ITC"/>
                <a:ea typeface="+mn-lt"/>
                <a:cs typeface="+mn-lt"/>
              </a:rPr>
              <a:t>cura</a:t>
            </a:r>
            <a:r>
              <a:rPr lang="en-US" sz="2200" dirty="0">
                <a:latin typeface="Bradley Hand ITC"/>
                <a:ea typeface="+mn-lt"/>
                <a:cs typeface="+mn-lt"/>
              </a:rPr>
              <a:t>, </a:t>
            </a:r>
            <a:r>
              <a:rPr lang="en-US" sz="2200" dirty="0" err="1">
                <a:latin typeface="Bradley Hand ITC"/>
                <a:ea typeface="+mn-lt"/>
                <a:cs typeface="+mn-lt"/>
              </a:rPr>
              <a:t>una</a:t>
            </a:r>
            <a:r>
              <a:rPr lang="en-US" sz="2200" dirty="0">
                <a:latin typeface="Bradley Hand ITC"/>
                <a:ea typeface="+mn-lt"/>
                <a:cs typeface="+mn-lt"/>
              </a:rPr>
              <a:t> o </a:t>
            </a:r>
            <a:r>
              <a:rPr lang="en-US" sz="2200" dirty="0" err="1">
                <a:latin typeface="Bradley Hand ITC"/>
                <a:ea typeface="+mn-lt"/>
                <a:cs typeface="+mn-lt"/>
              </a:rPr>
              <a:t>più</a:t>
            </a:r>
            <a:r>
              <a:rPr lang="en-US" sz="2200" dirty="0">
                <a:latin typeface="Bradley Hand ITC"/>
                <a:ea typeface="+mn-lt"/>
                <a:cs typeface="+mn-lt"/>
              </a:rPr>
              <a:t> </a:t>
            </a:r>
            <a:r>
              <a:rPr lang="en-US" sz="2200" dirty="0" err="1">
                <a:latin typeface="Bradley Hand ITC"/>
                <a:ea typeface="+mn-lt"/>
                <a:cs typeface="+mn-lt"/>
              </a:rPr>
              <a:t>persone</a:t>
            </a:r>
            <a:r>
              <a:rPr lang="en-US" sz="2200" dirty="0">
                <a:latin typeface="Bradley Hand ITC"/>
                <a:ea typeface="+mn-lt"/>
                <a:cs typeface="+mn-lt"/>
              </a:rPr>
              <a:t> </a:t>
            </a:r>
            <a:r>
              <a:rPr lang="en-US" sz="2200" dirty="0" err="1">
                <a:latin typeface="Bradley Hand ITC"/>
                <a:ea typeface="+mn-lt"/>
                <a:cs typeface="+mn-lt"/>
              </a:rPr>
              <a:t>potrebbero</a:t>
            </a:r>
            <a:r>
              <a:rPr lang="en-US" sz="2200" dirty="0">
                <a:latin typeface="Bradley Hand ITC"/>
                <a:ea typeface="+mn-lt"/>
                <a:cs typeface="+mn-lt"/>
              </a:rPr>
              <a:t> </a:t>
            </a:r>
            <a:r>
              <a:rPr lang="en-US" sz="2200" dirty="0" err="1">
                <a:latin typeface="Bradley Hand ITC"/>
                <a:ea typeface="+mn-lt"/>
                <a:cs typeface="+mn-lt"/>
              </a:rPr>
              <a:t>soffrire</a:t>
            </a:r>
            <a:r>
              <a:rPr lang="en-US" sz="2200" dirty="0">
                <a:latin typeface="Bradley Hand ITC"/>
                <a:ea typeface="+mn-lt"/>
                <a:cs typeface="+mn-lt"/>
              </a:rPr>
              <a:t> di </a:t>
            </a:r>
            <a:r>
              <a:rPr lang="en-US" sz="2200" dirty="0" err="1">
                <a:latin typeface="Bradley Hand ITC"/>
                <a:ea typeface="+mn-lt"/>
                <a:cs typeface="+mn-lt"/>
              </a:rPr>
              <a:t>ipoacusia</a:t>
            </a:r>
            <a:r>
              <a:rPr lang="en-US" sz="2200" dirty="0">
                <a:latin typeface="Bradley Hand ITC"/>
                <a:ea typeface="+mn-lt"/>
                <a:cs typeface="+mn-lt"/>
              </a:rPr>
              <a:t> - </a:t>
            </a:r>
            <a:r>
              <a:rPr lang="en-US" sz="2200" dirty="0" err="1">
                <a:latin typeface="Bradley Hand ITC"/>
                <a:ea typeface="+mn-lt"/>
                <a:cs typeface="+mn-lt"/>
              </a:rPr>
              <a:t>Ultimamente</a:t>
            </a:r>
            <a:r>
              <a:rPr lang="en-US" sz="2200" dirty="0">
                <a:latin typeface="Bradley Hand ITC"/>
                <a:ea typeface="+mn-lt"/>
                <a:cs typeface="+mn-lt"/>
              </a:rPr>
              <a:t> </a:t>
            </a:r>
            <a:r>
              <a:rPr lang="en-US" sz="2200" dirty="0" err="1">
                <a:latin typeface="Bradley Hand ITC"/>
                <a:ea typeface="+mn-lt"/>
                <a:cs typeface="+mn-lt"/>
              </a:rPr>
              <a:t>ti</a:t>
            </a:r>
            <a:r>
              <a:rPr lang="en-US" sz="2200" dirty="0">
                <a:latin typeface="Bradley Hand ITC"/>
                <a:ea typeface="+mn-lt"/>
                <a:cs typeface="+mn-lt"/>
              </a:rPr>
              <a:t> sei </a:t>
            </a:r>
            <a:r>
              <a:rPr lang="en-US" sz="2200" dirty="0" err="1">
                <a:latin typeface="Bradley Hand ITC"/>
                <a:ea typeface="+mn-lt"/>
                <a:cs typeface="+mn-lt"/>
              </a:rPr>
              <a:t>reso</a:t>
            </a:r>
            <a:r>
              <a:rPr lang="en-US" sz="2200" dirty="0">
                <a:latin typeface="Bradley Hand ITC"/>
                <a:ea typeface="+mn-lt"/>
                <a:cs typeface="+mn-lt"/>
              </a:rPr>
              <a:t> </a:t>
            </a:r>
            <a:r>
              <a:rPr lang="en-US" sz="2200" dirty="0" err="1">
                <a:latin typeface="Bradley Hand ITC"/>
                <a:ea typeface="+mn-lt"/>
                <a:cs typeface="+mn-lt"/>
              </a:rPr>
              <a:t>conto</a:t>
            </a:r>
            <a:r>
              <a:rPr lang="en-US" sz="2200" dirty="0">
                <a:latin typeface="Bradley Hand ITC"/>
                <a:ea typeface="+mn-lt"/>
                <a:cs typeface="+mn-lt"/>
              </a:rPr>
              <a:t> </a:t>
            </a:r>
            <a:r>
              <a:rPr lang="en-US" sz="2200" dirty="0" err="1">
                <a:latin typeface="Bradley Hand ITC"/>
                <a:ea typeface="+mn-lt"/>
                <a:cs typeface="+mn-lt"/>
              </a:rPr>
              <a:t>dei</a:t>
            </a:r>
            <a:r>
              <a:rPr lang="en-US" sz="2200" dirty="0">
                <a:latin typeface="Bradley Hand ITC"/>
                <a:ea typeface="+mn-lt"/>
                <a:cs typeface="+mn-lt"/>
              </a:rPr>
              <a:t> </a:t>
            </a:r>
            <a:r>
              <a:rPr lang="en-US" sz="2200" dirty="0" err="1">
                <a:latin typeface="Bradley Hand ITC"/>
                <a:ea typeface="+mn-lt"/>
                <a:cs typeface="+mn-lt"/>
              </a:rPr>
              <a:t>limiti</a:t>
            </a:r>
            <a:r>
              <a:rPr lang="en-US" sz="2200" dirty="0">
                <a:latin typeface="Bradley Hand ITC"/>
                <a:ea typeface="+mn-lt"/>
                <a:cs typeface="+mn-lt"/>
              </a:rPr>
              <a:t> </a:t>
            </a:r>
            <a:r>
              <a:rPr lang="en-US" sz="2200" dirty="0" err="1">
                <a:latin typeface="Bradley Hand ITC"/>
                <a:ea typeface="+mn-lt"/>
                <a:cs typeface="+mn-lt"/>
              </a:rPr>
              <a:t>che</a:t>
            </a:r>
            <a:r>
              <a:rPr lang="en-US" sz="2200" dirty="0">
                <a:latin typeface="Bradley Hand ITC"/>
                <a:ea typeface="+mn-lt"/>
                <a:cs typeface="+mn-lt"/>
              </a:rPr>
              <a:t> </a:t>
            </a:r>
            <a:r>
              <a:rPr lang="en-US" sz="2200" dirty="0" err="1">
                <a:latin typeface="Bradley Hand ITC"/>
                <a:ea typeface="+mn-lt"/>
                <a:cs typeface="+mn-lt"/>
              </a:rPr>
              <a:t>devono</a:t>
            </a:r>
            <a:r>
              <a:rPr lang="en-US" sz="2200" dirty="0">
                <a:latin typeface="Bradley Hand ITC"/>
                <a:ea typeface="+mn-lt"/>
                <a:cs typeface="+mn-lt"/>
              </a:rPr>
              <a:t> </a:t>
            </a:r>
            <a:r>
              <a:rPr lang="en-US" sz="2200" dirty="0" err="1">
                <a:latin typeface="Bradley Hand ITC"/>
                <a:ea typeface="+mn-lt"/>
                <a:cs typeface="+mn-lt"/>
              </a:rPr>
              <a:t>affrontare</a:t>
            </a:r>
            <a:r>
              <a:rPr lang="en-US" sz="2200" dirty="0">
                <a:latin typeface="Bradley Hand ITC"/>
                <a:ea typeface="+mn-lt"/>
                <a:cs typeface="+mn-lt"/>
              </a:rPr>
              <a:t>?</a:t>
            </a:r>
            <a:endParaRPr lang="en-US" dirty="0">
              <a:latin typeface="Calibri"/>
              <a:ea typeface="+mn-lt"/>
              <a:cs typeface="+mn-lt"/>
            </a:endParaRPr>
          </a:p>
          <a:p>
            <a:endParaRPr lang="en-US" sz="2200" dirty="0">
              <a:latin typeface="Bradley Hand ITC"/>
              <a:ea typeface="+mn-lt"/>
              <a:cs typeface="+mn-lt"/>
            </a:endParaRPr>
          </a:p>
          <a:p>
            <a:r>
              <a:rPr lang="en-US" sz="2200" dirty="0" err="1">
                <a:latin typeface="Bradley Hand ITC"/>
                <a:ea typeface="+mn-lt"/>
                <a:cs typeface="+mn-lt"/>
              </a:rPr>
              <a:t>Immagina</a:t>
            </a:r>
            <a:r>
              <a:rPr lang="en-US" sz="2200" dirty="0">
                <a:latin typeface="Bradley Hand ITC"/>
                <a:ea typeface="+mn-lt"/>
                <a:cs typeface="+mn-lt"/>
              </a:rPr>
              <a:t> di </a:t>
            </a:r>
            <a:r>
              <a:rPr lang="en-US" sz="2200" dirty="0" err="1">
                <a:latin typeface="Bradley Hand ITC"/>
                <a:ea typeface="+mn-lt"/>
                <a:cs typeface="+mn-lt"/>
              </a:rPr>
              <a:t>essere</a:t>
            </a:r>
            <a:r>
              <a:rPr lang="en-US" sz="2200" dirty="0">
                <a:latin typeface="Bradley Hand ITC"/>
                <a:ea typeface="+mn-lt"/>
                <a:cs typeface="+mn-lt"/>
              </a:rPr>
              <a:t> </a:t>
            </a:r>
            <a:r>
              <a:rPr lang="en-US" sz="2200" dirty="0" err="1">
                <a:latin typeface="Bradley Hand ITC"/>
                <a:ea typeface="+mn-lt"/>
                <a:cs typeface="+mn-lt"/>
              </a:rPr>
              <a:t>una</a:t>
            </a:r>
            <a:r>
              <a:rPr lang="en-US" sz="2200" dirty="0">
                <a:latin typeface="Bradley Hand ITC"/>
                <a:ea typeface="+mn-lt"/>
                <a:cs typeface="+mn-lt"/>
              </a:rPr>
              <a:t> persona </a:t>
            </a:r>
            <a:r>
              <a:rPr lang="en-US" sz="2200" dirty="0" err="1">
                <a:latin typeface="Bradley Hand ITC"/>
                <a:ea typeface="+mn-lt"/>
                <a:cs typeface="+mn-lt"/>
              </a:rPr>
              <a:t>anziana</a:t>
            </a:r>
            <a:r>
              <a:rPr lang="en-US" sz="2200" dirty="0">
                <a:latin typeface="Bradley Hand ITC"/>
                <a:ea typeface="+mn-lt"/>
                <a:cs typeface="+mn-lt"/>
              </a:rPr>
              <a:t> con </a:t>
            </a:r>
            <a:r>
              <a:rPr lang="en-US" sz="2200" dirty="0" err="1">
                <a:latin typeface="Bradley Hand ITC"/>
                <a:ea typeface="+mn-lt"/>
                <a:cs typeface="+mn-lt"/>
              </a:rPr>
              <a:t>problemi</a:t>
            </a:r>
            <a:r>
              <a:rPr lang="en-US" sz="2200" dirty="0">
                <a:latin typeface="Bradley Hand ITC"/>
                <a:ea typeface="+mn-lt"/>
                <a:cs typeface="+mn-lt"/>
              </a:rPr>
              <a:t> di </a:t>
            </a:r>
            <a:r>
              <a:rPr lang="en-US" sz="2200" dirty="0" err="1">
                <a:latin typeface="Bradley Hand ITC"/>
                <a:ea typeface="+mn-lt"/>
                <a:cs typeface="+mn-lt"/>
              </a:rPr>
              <a:t>udito</a:t>
            </a:r>
            <a:r>
              <a:rPr lang="en-US" sz="2200" dirty="0">
                <a:latin typeface="Bradley Hand ITC"/>
                <a:ea typeface="+mn-lt"/>
                <a:cs typeface="+mn-lt"/>
              </a:rPr>
              <a:t>, quale </a:t>
            </a:r>
            <a:r>
              <a:rPr lang="en-US" sz="2200" dirty="0" err="1">
                <a:latin typeface="Bradley Hand ITC"/>
                <a:ea typeface="+mn-lt"/>
                <a:cs typeface="+mn-lt"/>
              </a:rPr>
              <a:t>suono</a:t>
            </a:r>
            <a:r>
              <a:rPr lang="en-US" sz="2200" dirty="0">
                <a:latin typeface="Bradley Hand ITC"/>
                <a:ea typeface="+mn-lt"/>
                <a:cs typeface="+mn-lt"/>
              </a:rPr>
              <a:t> </a:t>
            </a:r>
            <a:r>
              <a:rPr lang="en-US" sz="2200" dirty="0" err="1">
                <a:latin typeface="Bradley Hand ITC"/>
                <a:ea typeface="+mn-lt"/>
                <a:cs typeface="+mn-lt"/>
              </a:rPr>
              <a:t>ti</a:t>
            </a:r>
            <a:r>
              <a:rPr lang="en-US" sz="2200" dirty="0">
                <a:latin typeface="Bradley Hand ITC"/>
                <a:ea typeface="+mn-lt"/>
                <a:cs typeface="+mn-lt"/>
              </a:rPr>
              <a:t> </a:t>
            </a:r>
            <a:r>
              <a:rPr lang="en-US" sz="2200" dirty="0" err="1">
                <a:latin typeface="Bradley Hand ITC"/>
                <a:ea typeface="+mn-lt"/>
                <a:cs typeface="+mn-lt"/>
              </a:rPr>
              <a:t>mancherebbe</a:t>
            </a:r>
            <a:r>
              <a:rPr lang="en-US" sz="2200" dirty="0">
                <a:latin typeface="Bradley Hand ITC"/>
                <a:ea typeface="+mn-lt"/>
                <a:cs typeface="+mn-lt"/>
              </a:rPr>
              <a:t> di </a:t>
            </a:r>
            <a:r>
              <a:rPr lang="en-US" sz="2200" dirty="0" err="1">
                <a:latin typeface="Bradley Hand ITC"/>
                <a:ea typeface="+mn-lt"/>
                <a:cs typeface="+mn-lt"/>
              </a:rPr>
              <a:t>più</a:t>
            </a:r>
            <a:r>
              <a:rPr lang="en-US" sz="2200" dirty="0">
                <a:latin typeface="Bradley Hand ITC"/>
                <a:ea typeface="+mn-lt"/>
                <a:cs typeface="+mn-lt"/>
              </a:rPr>
              <a:t>?</a:t>
            </a:r>
            <a:endParaRPr lang="en-US" dirty="0">
              <a:latin typeface="Calibri"/>
              <a:ea typeface="+mn-lt"/>
              <a:cs typeface="+mn-lt"/>
            </a:endParaRPr>
          </a:p>
          <a:p>
            <a:endParaRPr lang="en-US" sz="2200" dirty="0">
              <a:latin typeface="Bradley Hand ITC"/>
              <a:ea typeface="+mn-lt"/>
              <a:cs typeface="+mn-lt"/>
            </a:endParaRPr>
          </a:p>
          <a:p>
            <a:r>
              <a:rPr lang="en-US" sz="2200" dirty="0" err="1">
                <a:latin typeface="Bradley Hand ITC"/>
                <a:ea typeface="+mn-lt"/>
                <a:cs typeface="+mn-lt"/>
              </a:rPr>
              <a:t>Perché</a:t>
            </a:r>
            <a:r>
              <a:rPr lang="en-US" sz="2200" dirty="0">
                <a:latin typeface="Bradley Hand ITC"/>
                <a:ea typeface="+mn-lt"/>
                <a:cs typeface="+mn-lt"/>
              </a:rPr>
              <a:t> </a:t>
            </a:r>
            <a:r>
              <a:rPr lang="en-US" sz="2200" dirty="0" err="1">
                <a:latin typeface="Bradley Hand ITC"/>
                <a:ea typeface="+mn-lt"/>
                <a:cs typeface="+mn-lt"/>
              </a:rPr>
              <a:t>questo</a:t>
            </a:r>
            <a:r>
              <a:rPr lang="en-US" sz="2200" dirty="0">
                <a:latin typeface="Bradley Hand ITC"/>
                <a:ea typeface="+mn-lt"/>
                <a:cs typeface="+mn-lt"/>
              </a:rPr>
              <a:t> </a:t>
            </a:r>
            <a:r>
              <a:rPr lang="en-US" sz="2200" dirty="0" err="1">
                <a:latin typeface="Bradley Hand ITC"/>
                <a:ea typeface="+mn-lt"/>
                <a:cs typeface="+mn-lt"/>
              </a:rPr>
              <a:t>suono</a:t>
            </a:r>
            <a:r>
              <a:rPr lang="en-US" sz="2200" dirty="0">
                <a:latin typeface="Bradley Hand ITC"/>
                <a:ea typeface="+mn-lt"/>
                <a:cs typeface="+mn-lt"/>
              </a:rPr>
              <a:t>?</a:t>
            </a:r>
            <a:endParaRPr lang="en-US">
              <a:cs typeface="Calibri"/>
            </a:endParaRPr>
          </a:p>
        </p:txBody>
      </p:sp>
    </p:spTree>
    <p:extLst>
      <p:ext uri="{BB962C8B-B14F-4D97-AF65-F5344CB8AC3E}">
        <p14:creationId xmlns:p14="http://schemas.microsoft.com/office/powerpoint/2010/main" val="653668887"/>
      </p:ext>
    </p:extLst>
  </p:cSld>
  <p:clrMapOvr>
    <a:masterClrMapping/>
  </p:clrMapOvr>
  <mc:AlternateContent xmlns:mc="http://schemas.openxmlformats.org/markup-compatibility/2006" xmlns:p14="http://schemas.microsoft.com/office/powerpoint/2010/main">
    <mc:Choice Requires="p14">
      <p:transition spd="slow" p14:dur="2000" advTm="79888"/>
    </mc:Choice>
    <mc:Fallback xmlns="">
      <p:transition spd="slow" advTm="7988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BB5E1582-ED00-C87F-BF5C-0E58BC7AEA9A}"/>
              </a:ext>
            </a:extLst>
          </p:cNvPr>
          <p:cNvSpPr/>
          <p:nvPr/>
        </p:nvSpPr>
        <p:spPr>
          <a:xfrm>
            <a:off x="0" y="4421559"/>
            <a:ext cx="9144000" cy="72008"/>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Inhaltsplatzhalter 2">
            <a:extLst>
              <a:ext uri="{FF2B5EF4-FFF2-40B4-BE49-F238E27FC236}">
                <a16:creationId xmlns:a16="http://schemas.microsoft.com/office/drawing/2014/main" id="{262FCCF0-AF79-E2E2-87E7-E3860BD50A6F}"/>
              </a:ext>
            </a:extLst>
          </p:cNvPr>
          <p:cNvSpPr>
            <a:spLocks noGrp="1"/>
          </p:cNvSpPr>
          <p:nvPr>
            <p:ph idx="1"/>
          </p:nvPr>
        </p:nvSpPr>
        <p:spPr>
          <a:xfrm>
            <a:off x="6804248" y="4493567"/>
            <a:ext cx="2343874" cy="684076"/>
          </a:xfrm>
        </p:spPr>
        <p:txBody>
          <a:bodyPr>
            <a:normAutofit/>
          </a:bodyPr>
          <a:lstStyle/>
          <a:p>
            <a:pPr marL="0" indent="0" algn="just">
              <a:buNone/>
            </a:pPr>
            <a:r>
              <a:rPr lang="en-US" sz="700" i="1" dirty="0">
                <a:solidFill>
                  <a:schemeClr val="bg1">
                    <a:lumMod val="50000"/>
                  </a:schemeClr>
                </a:solidFill>
              </a:rPr>
              <a:t>“The European Commission support for the production of this publication does not constitute an endorsement of the contents which reflects the views only of authors, and the Commission cannot be held responsible for any use which may be made of the information contained therein.”</a:t>
            </a:r>
          </a:p>
        </p:txBody>
      </p:sp>
      <p:sp>
        <p:nvSpPr>
          <p:cNvPr id="6" name="Rechteck 5">
            <a:extLst>
              <a:ext uri="{FF2B5EF4-FFF2-40B4-BE49-F238E27FC236}">
                <a16:creationId xmlns:a16="http://schemas.microsoft.com/office/drawing/2014/main" id="{F50E8530-CD7D-8EFA-954E-F3082F2AAA97}"/>
              </a:ext>
            </a:extLst>
          </p:cNvPr>
          <p:cNvSpPr/>
          <p:nvPr/>
        </p:nvSpPr>
        <p:spPr>
          <a:xfrm>
            <a:off x="0" y="859988"/>
            <a:ext cx="9144000" cy="336938"/>
          </a:xfrm>
          <a:prstGeom prst="rect">
            <a:avLst/>
          </a:prstGeom>
          <a:solidFill>
            <a:srgbClr val="00A2E8"/>
          </a:solidFill>
          <a:ln>
            <a:solidFill>
              <a:srgbClr val="00A2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Picture 2">
            <a:extLst>
              <a:ext uri="{FF2B5EF4-FFF2-40B4-BE49-F238E27FC236}">
                <a16:creationId xmlns:a16="http://schemas.microsoft.com/office/drawing/2014/main" id="{9F726422-4F1F-9AE4-A70C-4D0D963BED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151" y="125860"/>
            <a:ext cx="2631673" cy="652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hteck 7">
            <a:extLst>
              <a:ext uri="{FF2B5EF4-FFF2-40B4-BE49-F238E27FC236}">
                <a16:creationId xmlns:a16="http://schemas.microsoft.com/office/drawing/2014/main" id="{B2D44768-621C-85A9-E3F5-5120607CC926}"/>
              </a:ext>
            </a:extLst>
          </p:cNvPr>
          <p:cNvSpPr/>
          <p:nvPr/>
        </p:nvSpPr>
        <p:spPr>
          <a:xfrm>
            <a:off x="38084" y="-23969"/>
            <a:ext cx="277187" cy="5190388"/>
          </a:xfrm>
          <a:prstGeom prst="rect">
            <a:avLst/>
          </a:prstGeom>
          <a:solidFill>
            <a:srgbClr val="00A2E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Picture 3">
            <a:extLst>
              <a:ext uri="{FF2B5EF4-FFF2-40B4-BE49-F238E27FC236}">
                <a16:creationId xmlns:a16="http://schemas.microsoft.com/office/drawing/2014/main" id="{E4460F0B-EA05-3029-9DC0-2E301F79601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804" t="12801" r="2030" b="14276"/>
          <a:stretch/>
        </p:blipFill>
        <p:spPr bwMode="auto">
          <a:xfrm>
            <a:off x="5501791" y="4570461"/>
            <a:ext cx="1328853" cy="294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a:extLst>
              <a:ext uri="{FF2B5EF4-FFF2-40B4-BE49-F238E27FC236}">
                <a16:creationId xmlns:a16="http://schemas.microsoft.com/office/drawing/2014/main" id="{96CBF9C7-A363-F4A5-B09C-811915939B92}"/>
              </a:ext>
            </a:extLst>
          </p:cNvPr>
          <p:cNvSpPr txBox="1"/>
          <p:nvPr/>
        </p:nvSpPr>
        <p:spPr>
          <a:xfrm>
            <a:off x="755576" y="2932213"/>
            <a:ext cx="7632848" cy="954107"/>
          </a:xfrm>
          <a:prstGeom prst="rect">
            <a:avLst/>
          </a:prstGeom>
          <a:noFill/>
        </p:spPr>
        <p:txBody>
          <a:bodyPr wrap="square" lIns="91440" tIns="45720" rIns="91440" bIns="45720" rtlCol="0" anchor="t">
            <a:spAutoFit/>
          </a:bodyPr>
          <a:lstStyle/>
          <a:p>
            <a:r>
              <a:rPr lang="de-DE" sz="1400" kern="0"/>
              <a:t>Numero di progetto</a:t>
            </a:r>
            <a:r>
              <a:rPr lang="de-DE" sz="1400" dirty="0"/>
              <a:t>: 2020-1-DE02-KA204-007685 </a:t>
            </a:r>
          </a:p>
          <a:p>
            <a:r>
              <a:rPr lang="en-US" sz="1400">
                <a:solidFill>
                  <a:srgbClr val="000000"/>
                </a:solidFill>
              </a:rPr>
              <a:t>Questa pubblicazione riflette solo il punto di vista dell'autore o degli autori e né la Commissione né l'Agenzia nazionale possono essere ritenute responsabili per qualsiasi uso che possa essere fatto delle informazioni in essa contenute</a:t>
            </a:r>
            <a:r>
              <a:rPr lang="en-US" sz="1400" b="0" i="0" u="none" strike="noStrike">
                <a:solidFill>
                  <a:srgbClr val="000000"/>
                </a:solidFill>
                <a:effectLst/>
              </a:rPr>
              <a:t>.</a:t>
            </a:r>
            <a:r>
              <a:rPr lang="en-US" sz="1400">
                <a:solidFill>
                  <a:srgbClr val="000000"/>
                </a:solidFill>
              </a:rPr>
              <a:t> </a:t>
            </a:r>
            <a:endParaRPr lang="en-GB"/>
          </a:p>
        </p:txBody>
      </p:sp>
      <p:sp>
        <p:nvSpPr>
          <p:cNvPr id="11" name="Textfeld 10">
            <a:extLst>
              <a:ext uri="{FF2B5EF4-FFF2-40B4-BE49-F238E27FC236}">
                <a16:creationId xmlns:a16="http://schemas.microsoft.com/office/drawing/2014/main" id="{6EA66AE3-55DB-6314-4763-5979519E2261}"/>
              </a:ext>
            </a:extLst>
          </p:cNvPr>
          <p:cNvSpPr txBox="1"/>
          <p:nvPr/>
        </p:nvSpPr>
        <p:spPr>
          <a:xfrm>
            <a:off x="353355" y="4622294"/>
            <a:ext cx="4925753" cy="400110"/>
          </a:xfrm>
          <a:prstGeom prst="rect">
            <a:avLst/>
          </a:prstGeom>
          <a:noFill/>
        </p:spPr>
        <p:txBody>
          <a:bodyPr wrap="square" rtlCol="0">
            <a:spAutoFit/>
          </a:bodyPr>
          <a:lstStyle/>
          <a:p>
            <a:r>
              <a:rPr lang="de-DE" sz="1000" dirty="0">
                <a:solidFill>
                  <a:schemeClr val="bg1">
                    <a:lumMod val="50000"/>
                  </a:schemeClr>
                </a:solidFill>
              </a:rPr>
              <a:t>Website:</a:t>
            </a:r>
            <a:r>
              <a:rPr lang="de-DE" sz="1000" dirty="0"/>
              <a:t> </a:t>
            </a:r>
            <a:r>
              <a:rPr kumimoji="0" lang="en-GB" altLang="en-US" sz="1000" b="0" i="0" u="none" strike="noStrike" cap="none" normalizeH="0" baseline="0" dirty="0">
                <a:ln>
                  <a:noFill/>
                </a:ln>
                <a:solidFill>
                  <a:srgbClr val="1155CC"/>
                </a:solidFill>
                <a:effectLst/>
                <a:cs typeface="Arial" panose="020B0604020202020204" pitchFamily="34" charset="0"/>
                <a:hlinkClick r:id="rId4"/>
              </a:rPr>
              <a:t>https://ccare.aegean.gr/</a:t>
            </a:r>
            <a:endParaRPr lang="de-DE" sz="1000" dirty="0"/>
          </a:p>
          <a:p>
            <a:r>
              <a:rPr lang="de-DE" sz="1000" dirty="0">
                <a:solidFill>
                  <a:schemeClr val="bg1">
                    <a:lumMod val="50000"/>
                  </a:schemeClr>
                </a:solidFill>
              </a:rPr>
              <a:t>Facebook: </a:t>
            </a:r>
            <a:r>
              <a:rPr kumimoji="0" lang="en-GB" altLang="en-US" sz="1000" b="0" i="0" u="none" strike="noStrike" cap="none" normalizeH="0" baseline="0" dirty="0">
                <a:ln>
                  <a:noFill/>
                </a:ln>
                <a:solidFill>
                  <a:srgbClr val="1155CC"/>
                </a:solidFill>
                <a:effectLst/>
                <a:cs typeface="Arial" panose="020B0604020202020204" pitchFamily="34" charset="0"/>
                <a:hlinkClick r:id="rId5"/>
              </a:rPr>
              <a:t>https://www.facebook.com/Communicare-105937398247675</a:t>
            </a:r>
            <a:endParaRPr kumimoji="0" lang="en-GB" altLang="en-US" sz="1000" b="0" i="0" u="none" strike="noStrike" cap="none" normalizeH="0" baseline="0" dirty="0">
              <a:ln>
                <a:noFill/>
              </a:ln>
              <a:solidFill>
                <a:schemeClr val="tx1"/>
              </a:solidFill>
              <a:effectLst/>
            </a:endParaRPr>
          </a:p>
        </p:txBody>
      </p:sp>
      <p:pic>
        <p:nvPicPr>
          <p:cNvPr id="12" name="Picture 5">
            <a:extLst>
              <a:ext uri="{FF2B5EF4-FFF2-40B4-BE49-F238E27FC236}">
                <a16:creationId xmlns:a16="http://schemas.microsoft.com/office/drawing/2014/main" id="{594F2045-0606-B50A-C170-F42F386E2E7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1787748"/>
            <a:ext cx="2057400" cy="714375"/>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a:extLst>
              <a:ext uri="{FF2B5EF4-FFF2-40B4-BE49-F238E27FC236}">
                <a16:creationId xmlns:a16="http://schemas.microsoft.com/office/drawing/2014/main" id="{625C33AE-8A22-64F8-227C-7A0AC5EECC97}"/>
              </a:ext>
            </a:extLst>
          </p:cNvPr>
          <p:cNvSpPr txBox="1"/>
          <p:nvPr/>
        </p:nvSpPr>
        <p:spPr>
          <a:xfrm>
            <a:off x="3223243" y="1791109"/>
            <a:ext cx="5375906" cy="915804"/>
          </a:xfrm>
          <a:prstGeom prst="rect">
            <a:avLst/>
          </a:prstGeom>
          <a:noFill/>
        </p:spPr>
        <p:txBody>
          <a:bodyPr wrap="square" lIns="91440" tIns="45720" rIns="91440" bIns="45720" anchor="t">
            <a:spAutoFit/>
          </a:bodyPr>
          <a:lstStyle/>
          <a:p>
            <a:r>
              <a:rPr lang="en-US" b="0" i="0" u="none" strike="noStrike" dirty="0">
                <a:solidFill>
                  <a:srgbClr val="000000"/>
                </a:solidFill>
                <a:effectLst/>
                <a:latin typeface="Calibri"/>
                <a:cs typeface="Calibri"/>
              </a:rPr>
              <a:t>Communicare</a:t>
            </a:r>
            <a:r>
              <a:rPr lang="en-US" dirty="0">
                <a:solidFill>
                  <a:srgbClr val="000000"/>
                </a:solidFill>
                <a:latin typeface="Calibri"/>
                <a:cs typeface="Calibri"/>
              </a:rPr>
              <a:t> è </a:t>
            </a:r>
            <a:r>
              <a:rPr lang="en-US" dirty="0" err="1">
                <a:solidFill>
                  <a:srgbClr val="000000"/>
                </a:solidFill>
                <a:latin typeface="Calibri"/>
                <a:cs typeface="Calibri"/>
              </a:rPr>
              <a:t>concesso</a:t>
            </a:r>
            <a:r>
              <a:rPr lang="en-US" dirty="0">
                <a:solidFill>
                  <a:srgbClr val="000000"/>
                </a:solidFill>
                <a:latin typeface="Calibri"/>
                <a:cs typeface="Calibri"/>
              </a:rPr>
              <a:t> in </a:t>
            </a:r>
            <a:r>
              <a:rPr lang="en-US" dirty="0" err="1">
                <a:solidFill>
                  <a:srgbClr val="000000"/>
                </a:solidFill>
                <a:latin typeface="Calibri"/>
                <a:cs typeface="Calibri"/>
              </a:rPr>
              <a:t>licenza</a:t>
            </a:r>
            <a:r>
              <a:rPr lang="en-US" dirty="0">
                <a:solidFill>
                  <a:srgbClr val="000000"/>
                </a:solidFill>
                <a:latin typeface="Calibri"/>
                <a:cs typeface="Calibri"/>
              </a:rPr>
              <a:t> </a:t>
            </a:r>
            <a:r>
              <a:rPr lang="en-US" b="0" i="0" u="none" strike="noStrike" dirty="0">
                <a:solidFill>
                  <a:srgbClr val="000000"/>
                </a:solidFill>
                <a:effectLst/>
                <a:latin typeface="Calibri"/>
                <a:cs typeface="Calibri"/>
              </a:rPr>
              <a:t>a </a:t>
            </a:r>
            <a:r>
              <a:rPr lang="en-US" b="0" i="0" u="sng" strike="noStrike" dirty="0">
                <a:solidFill>
                  <a:srgbClr val="0563C1"/>
                </a:solidFill>
                <a:effectLst/>
                <a:latin typeface="Calibri"/>
                <a:cs typeface="Calibri"/>
                <a:hlinkClick r:id="rId7"/>
              </a:rPr>
              <a:t>Creative Commons Attribution-NonCommercial 4.0 International License</a:t>
            </a:r>
            <a:r>
              <a:rPr lang="en-US" b="0" i="0" u="none" strike="noStrike" dirty="0">
                <a:solidFill>
                  <a:srgbClr val="000000"/>
                </a:solidFill>
                <a:effectLst/>
                <a:latin typeface="Calibri"/>
                <a:cs typeface="Calibri"/>
              </a:rPr>
              <a:t>.</a:t>
            </a:r>
            <a:endParaRPr lang="en-GB">
              <a:latin typeface="Calibri"/>
              <a:cs typeface="Calibri"/>
            </a:endParaRPr>
          </a:p>
        </p:txBody>
      </p:sp>
    </p:spTree>
    <p:extLst>
      <p:ext uri="{BB962C8B-B14F-4D97-AF65-F5344CB8AC3E}">
        <p14:creationId xmlns:p14="http://schemas.microsoft.com/office/powerpoint/2010/main" val="414989265"/>
      </p:ext>
    </p:extLst>
  </p:cSld>
  <p:clrMapOvr>
    <a:masterClrMapping/>
  </p:clrMapOvr>
</p:sld>
</file>

<file path=ppt/theme/theme1.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AB030BB225614D4782808F9310F6F6F4" ma:contentTypeVersion="14" ma:contentTypeDescription="Δημιουργία νέου εγγράφου" ma:contentTypeScope="" ma:versionID="a383e4811bc13d4e20fd9e3779fee1fd">
  <xsd:schema xmlns:xsd="http://www.w3.org/2001/XMLSchema" xmlns:xs="http://www.w3.org/2001/XMLSchema" xmlns:p="http://schemas.microsoft.com/office/2006/metadata/properties" xmlns:ns2="6c4a3da0-e9b3-4ee2-a8b6-9d6707149f0a" xmlns:ns3="bd61d943-29f0-42ae-9198-b0eaef10dec0" targetNamespace="http://schemas.microsoft.com/office/2006/metadata/properties" ma:root="true" ma:fieldsID="7f890942bfdcf8c25a234e197e0297fc" ns2:_="" ns3:_="">
    <xsd:import namespace="6c4a3da0-e9b3-4ee2-a8b6-9d6707149f0a"/>
    <xsd:import namespace="bd61d943-29f0-42ae-9198-b0eaef10d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4a3da0-e9b3-4ee2-a8b6-9d6707149f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Ετικέτες εικόνας" ma:readOnly="false" ma:fieldId="{5cf76f15-5ced-4ddc-b409-7134ff3c332f}" ma:taxonomyMulti="true" ma:sspId="47b3e2dc-c446-47a3-b7e7-ae83c601b010"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61d943-29f0-42ae-9198-b0eaef10dec0"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3466c5-9fed-405e-815d-3f4644073e68}" ma:internalName="TaxCatchAll" ma:showField="CatchAllData" ma:web="bd61d943-29f0-42ae-9198-b0eaef10de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c4a3da0-e9b3-4ee2-a8b6-9d6707149f0a">
      <Terms xmlns="http://schemas.microsoft.com/office/infopath/2007/PartnerControls"/>
    </lcf76f155ced4ddcb4097134ff3c332f>
    <TaxCatchAll xmlns="bd61d943-29f0-42ae-9198-b0eaef10dec0" xsi:nil="true"/>
  </documentManagement>
</p:properties>
</file>

<file path=customXml/itemProps1.xml><?xml version="1.0" encoding="utf-8"?>
<ds:datastoreItem xmlns:ds="http://schemas.openxmlformats.org/officeDocument/2006/customXml" ds:itemID="{5FA1849C-8309-463E-8DA4-B95CEBAB1602}"/>
</file>

<file path=customXml/itemProps2.xml><?xml version="1.0" encoding="utf-8"?>
<ds:datastoreItem xmlns:ds="http://schemas.openxmlformats.org/officeDocument/2006/customXml" ds:itemID="{8AEBF143-42F8-4BBC-98CD-D2517B563080}">
  <ds:schemaRefs>
    <ds:schemaRef ds:uri="http://schemas.microsoft.com/sharepoint/v3/contenttype/forms"/>
  </ds:schemaRefs>
</ds:datastoreItem>
</file>

<file path=customXml/itemProps3.xml><?xml version="1.0" encoding="utf-8"?>
<ds:datastoreItem xmlns:ds="http://schemas.openxmlformats.org/officeDocument/2006/customXml" ds:itemID="{6280AA52-4D25-4DFB-9EB0-4581090D39DB}">
  <ds:schemaRefs>
    <ds:schemaRef ds:uri="http://purl.org/dc/terms/"/>
    <ds:schemaRef ds:uri="http://schemas.openxmlformats.org/package/2006/metadata/core-properties"/>
    <ds:schemaRef ds:uri="http://purl.org/dc/dcmitype/"/>
    <ds:schemaRef ds:uri="http://purl.org/dc/elements/1.1/"/>
    <ds:schemaRef ds:uri="http://www.w3.org/XML/1998/namespace"/>
    <ds:schemaRef ds:uri="6c4a3da0-e9b3-4ee2-a8b6-9d6707149f0a"/>
    <ds:schemaRef ds:uri="http://schemas.microsoft.com/office/2006/documentManagement/types"/>
    <ds:schemaRef ds:uri="http://schemas.microsoft.com/office/infopath/2007/PartnerControls"/>
    <ds:schemaRef ds:uri="bd61d943-29f0-42ae-9198-b0eaef10dec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195</Words>
  <Application>Microsoft Office PowerPoint</Application>
  <PresentationFormat>Personalizzato</PresentationFormat>
  <Paragraphs>14</Paragraphs>
  <Slides>2</Slides>
  <Notes>0</Notes>
  <HiddenSlides>0</HiddenSlides>
  <MMClips>0</MMClips>
  <ScaleCrop>false</ScaleCrop>
  <HeadingPairs>
    <vt:vector size="4" baseType="variant">
      <vt:variant>
        <vt:lpstr>Tema</vt:lpstr>
      </vt:variant>
      <vt:variant>
        <vt:i4>2</vt:i4>
      </vt:variant>
      <vt:variant>
        <vt:lpstr>Titoli diapositive</vt:lpstr>
      </vt:variant>
      <vt:variant>
        <vt:i4>2</vt:i4>
      </vt:variant>
    </vt:vector>
  </HeadingPairs>
  <TitlesOfParts>
    <vt:vector size="4" baseType="lpstr">
      <vt:lpstr>Benutzerdefiniertes Design</vt:lpstr>
      <vt:lpstr>Larissa-Design</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Dankbar Ruth</dc:creator>
  <cp:lastModifiedBy>Weber, Maximilian</cp:lastModifiedBy>
  <cp:revision>63</cp:revision>
  <dcterms:created xsi:type="dcterms:W3CDTF">2021-08-09T11:29:24Z</dcterms:created>
  <dcterms:modified xsi:type="dcterms:W3CDTF">2023-01-19T11:45:34Z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0x010100AB030BB225614D4782808F9310F6F6F4</vt:lpwstr>
  </property>
  <property fmtid="{D5CDD505-2E9C-101B-9397-08002B2CF9AE}" pid="3" name="MediaServiceImageTags">
    <vt:lpwstr/>
  </property>
</Properties>
</file>